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7" r:id="rId4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5" autoAdjust="0"/>
    <p:restoredTop sz="94678" autoAdjust="0"/>
  </p:normalViewPr>
  <p:slideViewPr>
    <p:cSldViewPr>
      <p:cViewPr varScale="1">
        <p:scale>
          <a:sx n="66" d="100"/>
          <a:sy n="66" d="100"/>
        </p:scale>
        <p:origin x="-5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62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FE2AB-726C-416B-B990-E48EECE7603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D9EEBA-913A-411D-B445-3C16D50584C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6EED84-A551-4E9C-9FA2-4A025955E13D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19C8F-43B7-43D0-AE89-1F265DD4292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95521-ED89-4FBF-9D21-6B8A2097518E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2F4DD-F564-48EF-889F-740023C576C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7BBA4-EC68-4607-97A1-31F9645AF8E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54A1F-7EC9-45A8-A9E9-B333BF05DD8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34951-DD7D-444E-B97E-DE2DFC9547F8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748BC-1C90-4A42-A29B-561058D281A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6AFF7-76D5-451F-BD54-E28F5EF72FC2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A67ADDC-5C52-442E-8553-3437EF9D1D0A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CH" dirty="0" smtClean="0"/>
              <a:t>Hausbootferien eignen sich für</a:t>
            </a:r>
          </a:p>
          <a:p>
            <a:pPr lvl="1"/>
            <a:r>
              <a:rPr lang="de-CH" dirty="0" smtClean="0"/>
              <a:t>Familien, Gruppen, Schulabschlussreisen, Freunden, zu zweit</a:t>
            </a:r>
          </a:p>
          <a:p>
            <a:r>
              <a:rPr lang="de-CH" dirty="0" smtClean="0"/>
              <a:t>viel Abwechslung und Erholung</a:t>
            </a:r>
          </a:p>
          <a:p>
            <a:r>
              <a:rPr lang="de-CH" dirty="0" smtClean="0"/>
              <a:t>Mindestalter des Kapitäns 21 Jahre</a:t>
            </a:r>
          </a:p>
          <a:p>
            <a:r>
              <a:rPr lang="de-CH" dirty="0" smtClean="0"/>
              <a:t>Freiheit des Bordlebens</a:t>
            </a:r>
          </a:p>
          <a:p>
            <a:r>
              <a:rPr lang="de-CH" dirty="0" smtClean="0"/>
              <a:t>schönsten Binnengewässern</a:t>
            </a:r>
          </a:p>
          <a:p>
            <a:r>
              <a:rPr lang="de-CH" dirty="0" smtClean="0"/>
              <a:t>Legen Sie an wo es Ihnen gefällt</a:t>
            </a:r>
          </a:p>
          <a:p>
            <a:r>
              <a:rPr lang="de-CH" dirty="0" smtClean="0"/>
              <a:t>knüpfen Sie Kontakt</a:t>
            </a:r>
            <a:endParaRPr lang="de-C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Tipps</a:t>
            </a:r>
            <a:r>
              <a:rPr lang="de-CH" dirty="0" smtClean="0"/>
              <a:t> für Ihr Ferienvergnügen II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CH" dirty="0" smtClean="0"/>
              <a:t>Kultur</a:t>
            </a:r>
          </a:p>
          <a:p>
            <a:pPr lvl="1"/>
            <a:r>
              <a:rPr lang="de-CH" dirty="0" smtClean="0"/>
              <a:t>Kulturelle, historische Bauwerke</a:t>
            </a:r>
          </a:p>
          <a:p>
            <a:pPr lvl="1"/>
            <a:r>
              <a:rPr lang="de-CH" dirty="0" smtClean="0"/>
              <a:t>einheimischen Restaurants</a:t>
            </a:r>
          </a:p>
          <a:p>
            <a:pPr lvl="1"/>
            <a:r>
              <a:rPr lang="de-CH" dirty="0" smtClean="0"/>
              <a:t>Spezialitäten der Region</a:t>
            </a:r>
          </a:p>
          <a:p>
            <a:r>
              <a:rPr lang="de-CH" dirty="0" smtClean="0"/>
              <a:t>Ferien für Anfänger / Profis</a:t>
            </a:r>
          </a:p>
          <a:p>
            <a:pPr lvl="1"/>
            <a:r>
              <a:rPr lang="de-CH" dirty="0" smtClean="0"/>
              <a:t>Anfängern - wenig Schleusen</a:t>
            </a:r>
          </a:p>
          <a:p>
            <a:pPr lvl="1"/>
            <a:r>
              <a:rPr lang="de-CH" dirty="0" smtClean="0"/>
              <a:t>verschiedene Bootstypen</a:t>
            </a:r>
          </a:p>
          <a:p>
            <a:pPr lvl="1"/>
            <a:r>
              <a:rPr lang="de-CH" dirty="0" smtClean="0"/>
              <a:t>bequemem, herkömmlichem Hausboot, eleganten, </a:t>
            </a:r>
            <a:r>
              <a:rPr lang="de-CH" dirty="0" err="1" smtClean="0"/>
              <a:t>luxurieusen</a:t>
            </a:r>
            <a:r>
              <a:rPr lang="de-CH" dirty="0" smtClean="0"/>
              <a:t> Kajütkreuzer</a:t>
            </a:r>
          </a:p>
          <a:p>
            <a:r>
              <a:rPr lang="de-CH" dirty="0" smtClean="0"/>
              <a:t>ab 2 bis zu 12 Personen</a:t>
            </a:r>
          </a:p>
          <a:p>
            <a:r>
              <a:rPr lang="de-CH" dirty="0" smtClean="0"/>
              <a:t>für jedes Budget. </a:t>
            </a:r>
          </a:p>
          <a:p>
            <a:endParaRPr lang="de-C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Ausstattung / Extras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Komplette Reiseunterlagen</a:t>
            </a:r>
          </a:p>
          <a:p>
            <a:pPr lvl="1"/>
            <a:r>
              <a:rPr lang="de-CH" dirty="0" smtClean="0"/>
              <a:t>Handbuch, genaue Flusskarte, Checkliste, Inventarliste, Karten und allgemeinen Informationen</a:t>
            </a:r>
          </a:p>
          <a:p>
            <a:pPr lvl="1"/>
            <a:r>
              <a:rPr lang="de-CH" dirty="0" smtClean="0"/>
              <a:t>bei Übernahme des Bootes - genaue Einweisung ins Bordleben</a:t>
            </a:r>
          </a:p>
          <a:p>
            <a:pPr lvl="1"/>
            <a:r>
              <a:rPr lang="de-CH" dirty="0" smtClean="0"/>
              <a:t>diversen Prospekten</a:t>
            </a:r>
          </a:p>
          <a:p>
            <a:pPr lvl="1"/>
            <a:r>
              <a:rPr lang="de-CH" dirty="0" smtClean="0"/>
              <a:t>detaillierte Angaben</a:t>
            </a:r>
          </a:p>
          <a:p>
            <a:pPr lvl="1"/>
            <a:r>
              <a:rPr lang="de-CH" dirty="0" smtClean="0"/>
              <a:t>Reviere, Einwegfahrten, Distanzen, Bootstypen, etc</a:t>
            </a:r>
          </a:p>
          <a:p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de-CH" dirty="0" smtClean="0"/>
              <a:t>Kaution</a:t>
            </a:r>
          </a:p>
          <a:p>
            <a:pPr lvl="1"/>
            <a:r>
              <a:rPr lang="de-CH" dirty="0" smtClean="0"/>
              <a:t>500€ - 1000€ in bar</a:t>
            </a:r>
          </a:p>
          <a:p>
            <a:pPr lvl="1"/>
            <a:r>
              <a:rPr lang="de-CH" dirty="0" smtClean="0"/>
              <a:t>Euro-, Visa- oder </a:t>
            </a:r>
            <a:r>
              <a:rPr lang="de-CH" dirty="0" err="1" smtClean="0"/>
              <a:t>American-Card</a:t>
            </a:r>
            <a:r>
              <a:rPr lang="de-CH" dirty="0" smtClean="0"/>
              <a:t>, Euroschecks</a:t>
            </a:r>
          </a:p>
          <a:p>
            <a:r>
              <a:rPr lang="de-CH" dirty="0" smtClean="0"/>
              <a:t>Zahlungsweise</a:t>
            </a:r>
          </a:p>
          <a:p>
            <a:pPr lvl="1"/>
            <a:r>
              <a:rPr lang="de-CH" dirty="0" smtClean="0"/>
              <a:t>Anzahlung bei Vertragsschluss</a:t>
            </a:r>
          </a:p>
          <a:p>
            <a:pPr lvl="1"/>
            <a:r>
              <a:rPr lang="de-CH" dirty="0" smtClean="0"/>
              <a:t>Restzahlung bei Reisebeginn</a:t>
            </a:r>
          </a:p>
          <a:p>
            <a:r>
              <a:rPr lang="de-CH" dirty="0" smtClean="0"/>
              <a:t>Bootsübergabe, respektive Bootsabgabe</a:t>
            </a:r>
          </a:p>
          <a:p>
            <a:pPr lvl="1"/>
            <a:r>
              <a:rPr lang="de-CH" dirty="0" smtClean="0"/>
              <a:t>Check-in Montag, Freitag oder Samstag</a:t>
            </a:r>
          </a:p>
          <a:p>
            <a:pPr lvl="2"/>
            <a:r>
              <a:rPr lang="de-CH" dirty="0" smtClean="0"/>
              <a:t>Ab 16:00Uhr</a:t>
            </a:r>
          </a:p>
          <a:p>
            <a:pPr lvl="1"/>
            <a:r>
              <a:rPr lang="de-CH" dirty="0" err="1" smtClean="0"/>
              <a:t>Check-out</a:t>
            </a:r>
            <a:r>
              <a:rPr lang="de-CH" dirty="0" smtClean="0"/>
              <a:t> Montag, Freitag oder Samstag</a:t>
            </a:r>
          </a:p>
          <a:p>
            <a:pPr lvl="2"/>
            <a:r>
              <a:rPr lang="de-CH" dirty="0" smtClean="0"/>
              <a:t>Ab 09:00Uhr</a:t>
            </a:r>
          </a:p>
          <a:p>
            <a:pPr lvl="1"/>
            <a:endParaRPr lang="de-CH" dirty="0" smtClean="0"/>
          </a:p>
          <a:p>
            <a:pPr lvl="1"/>
            <a:endParaRPr lang="de-CH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Microsoft Office PowerPoint</Application>
  <PresentationFormat>Bildschirmpräsentation (4:3)</PresentationFormat>
  <Paragraphs>38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Standarddesign</vt:lpstr>
      <vt:lpstr>Tipps für Ihr Ferienvergnügen I</vt:lpstr>
      <vt:lpstr>Tipps für Ihr Ferienvergnügen II</vt:lpstr>
      <vt:lpstr>Ausstattung / Extras</vt:lpstr>
    </vt:vector>
  </TitlesOfParts>
  <Company>8645 Jona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Administrator</dc:creator>
  <cp:lastModifiedBy>Moder Urs</cp:lastModifiedBy>
  <cp:revision>55</cp:revision>
  <dcterms:created xsi:type="dcterms:W3CDTF">2004-12-08T20:55:57Z</dcterms:created>
  <dcterms:modified xsi:type="dcterms:W3CDTF">2007-10-30T23:20:13Z</dcterms:modified>
</cp:coreProperties>
</file>